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856788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-145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F8E1D-A19D-4977-876B-A660820739A1}" type="datetimeFigureOut">
              <a:rPr lang="el-GR" smtClean="0"/>
              <a:t>29/4/2021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7EAC-E689-42E4-8CD9-F0EAECD20C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37868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F8E1D-A19D-4977-876B-A660820739A1}" type="datetimeFigureOut">
              <a:rPr lang="el-GR" smtClean="0"/>
              <a:t>29/4/2021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7EAC-E689-42E4-8CD9-F0EAECD20C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29898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F8E1D-A19D-4977-876B-A660820739A1}" type="datetimeFigureOut">
              <a:rPr lang="el-GR" smtClean="0"/>
              <a:t>29/4/2021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7EAC-E689-42E4-8CD9-F0EAECD20C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419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F8E1D-A19D-4977-876B-A660820739A1}" type="datetimeFigureOut">
              <a:rPr lang="el-GR" smtClean="0"/>
              <a:t>29/4/2021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7EAC-E689-42E4-8CD9-F0EAECD20C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6128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F8E1D-A19D-4977-876B-A660820739A1}" type="datetimeFigureOut">
              <a:rPr lang="el-GR" smtClean="0"/>
              <a:t>29/4/2021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7EAC-E689-42E4-8CD9-F0EAECD20C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83982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F8E1D-A19D-4977-876B-A660820739A1}" type="datetimeFigureOut">
              <a:rPr lang="el-GR" smtClean="0"/>
              <a:t>29/4/2021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7EAC-E689-42E4-8CD9-F0EAECD20C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6487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F8E1D-A19D-4977-876B-A660820739A1}" type="datetimeFigureOut">
              <a:rPr lang="el-GR" smtClean="0"/>
              <a:t>29/4/2021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7EAC-E689-42E4-8CD9-F0EAECD20C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5510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F8E1D-A19D-4977-876B-A660820739A1}" type="datetimeFigureOut">
              <a:rPr lang="el-GR" smtClean="0"/>
              <a:t>29/4/2021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7EAC-E689-42E4-8CD9-F0EAECD20C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08232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F8E1D-A19D-4977-876B-A660820739A1}" type="datetimeFigureOut">
              <a:rPr lang="el-GR" smtClean="0"/>
              <a:t>29/4/2021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7EAC-E689-42E4-8CD9-F0EAECD20C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5163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F8E1D-A19D-4977-876B-A660820739A1}" type="datetimeFigureOut">
              <a:rPr lang="el-GR" smtClean="0"/>
              <a:t>29/4/2021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7EAC-E689-42E4-8CD9-F0EAECD20C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2312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F8E1D-A19D-4977-876B-A660820739A1}" type="datetimeFigureOut">
              <a:rPr lang="el-GR" smtClean="0"/>
              <a:t>29/4/2021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7EAC-E689-42E4-8CD9-F0EAECD20C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0320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F8E1D-A19D-4977-876B-A660820739A1}" type="datetimeFigureOut">
              <a:rPr lang="el-GR" smtClean="0"/>
              <a:t>29/4/2021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97EAC-E689-42E4-8CD9-F0EAECD20C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313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2518048" cy="1584176"/>
          </a:xfrm>
        </p:spPr>
        <p:txBody>
          <a:bodyPr/>
          <a:lstStyle/>
          <a:p>
            <a:r>
              <a:rPr lang="el-GR" smtClean="0"/>
              <a:t> 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39687"/>
            <a:ext cx="9252520" cy="6858000"/>
          </a:xfrm>
          <a:prstGeom prst="rect">
            <a:avLst/>
          </a:prstGeom>
          <a:ln>
            <a:noFill/>
          </a:ln>
        </p:spPr>
      </p:pic>
      <p:sp>
        <p:nvSpPr>
          <p:cNvPr id="5" name="Ορθογώνιο 4"/>
          <p:cNvSpPr/>
          <p:nvPr/>
        </p:nvSpPr>
        <p:spPr>
          <a:xfrm>
            <a:off x="395537" y="4797152"/>
            <a:ext cx="2319807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erdana" pitchFamily="34" charset="0"/>
                <a:ea typeface="Verdana" pitchFamily="34" charset="0"/>
              </a:rPr>
              <a:t>Θερμές</a:t>
            </a:r>
            <a:r>
              <a:rPr lang="el-GR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erdana" pitchFamily="34" charset="0"/>
                <a:ea typeface="Verdana" pitchFamily="34" charset="0"/>
              </a:rPr>
              <a:t> Ευχές</a:t>
            </a:r>
          </a:p>
          <a:p>
            <a:r>
              <a:rPr lang="el-GR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erdana" pitchFamily="34" charset="0"/>
                <a:ea typeface="Verdana" pitchFamily="34" charset="0"/>
              </a:rPr>
              <a:t>για Καλή Ανάσταση </a:t>
            </a:r>
          </a:p>
          <a:p>
            <a:r>
              <a:rPr lang="el-GR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erdana" pitchFamily="34" charset="0"/>
                <a:ea typeface="Verdana" pitchFamily="34" charset="0"/>
              </a:rPr>
              <a:t>&amp; </a:t>
            </a:r>
            <a:r>
              <a:rPr lang="el-GR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erdana" pitchFamily="34" charset="0"/>
                <a:ea typeface="Verdana" pitchFamily="34" charset="0"/>
              </a:rPr>
              <a:t>Καλό</a:t>
            </a:r>
            <a:r>
              <a:rPr lang="el-GR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erdana" pitchFamily="34" charset="0"/>
                <a:ea typeface="Verdana" pitchFamily="34" charset="0"/>
              </a:rPr>
              <a:t> Πάσχα!</a:t>
            </a:r>
          </a:p>
          <a:p>
            <a:r>
              <a:rPr lang="el-GR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erdana" pitchFamily="34" charset="0"/>
                <a:ea typeface="Verdana" pitchFamily="34" charset="0"/>
              </a:rPr>
              <a:t>Υγεία και αισιοδοξία!</a:t>
            </a:r>
            <a:endParaRPr lang="el-GR" sz="2000" i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</a:endParaRPr>
          </a:p>
        </p:txBody>
      </p:sp>
      <p:sp>
        <p:nvSpPr>
          <p:cNvPr id="6" name="AutoShape 2" descr="Ικανοποίησή Δούκα για την ΔΕΥΑ Σπάρτης - Radio | Ραδιόφωνο | Λακωνίας |  Ραδιοφωνικός Σταθμός | Ειδήσεις | Νέα | Antenna Νότιας Ελλάδας | Lakonia |  Πελλοπόνησος"/>
          <p:cNvSpPr>
            <a:spLocks noChangeAspect="1" noChangeArrowheads="1"/>
          </p:cNvSpPr>
          <p:nvPr/>
        </p:nvSpPr>
        <p:spPr bwMode="auto">
          <a:xfrm>
            <a:off x="155575" y="-784225"/>
            <a:ext cx="2590800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7" name="AutoShape 4" descr="Ικανοποίησή Δούκα για την ΔΕΥΑ Σπάρτης - Radio | Ραδιόφωνο | Λακωνίας |  Ραδιοφωνικός Σταθμός | Ειδήσεις | Νέα | Antenna Νότιας Ελλάδας | Lakonia |  Πελλοπόνησος"/>
          <p:cNvSpPr>
            <a:spLocks noChangeAspect="1" noChangeArrowheads="1"/>
          </p:cNvSpPr>
          <p:nvPr/>
        </p:nvSpPr>
        <p:spPr bwMode="auto">
          <a:xfrm>
            <a:off x="307975" y="-631825"/>
            <a:ext cx="2590800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933056"/>
            <a:ext cx="1815752" cy="950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 descr="Σταγόνα βροχής Διανύσματα Αρχείου, Royalty Free Σταγόνα βροχής  Εικονογραφήσεις | Depositphotos®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3814124"/>
            <a:ext cx="744017" cy="954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827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</TotalTime>
  <Words>14</Words>
  <Application>Microsoft Office PowerPoint</Application>
  <PresentationFormat>Προβολή στην οθόνη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TAG solutions</dc:creator>
  <cp:lastModifiedBy>Χρήστης των Windows</cp:lastModifiedBy>
  <cp:revision>15</cp:revision>
  <cp:lastPrinted>2021-04-29T07:50:09Z</cp:lastPrinted>
  <dcterms:created xsi:type="dcterms:W3CDTF">2021-04-28T05:54:18Z</dcterms:created>
  <dcterms:modified xsi:type="dcterms:W3CDTF">2021-04-29T07:56:00Z</dcterms:modified>
</cp:coreProperties>
</file>